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3114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276600"/>
            <a:ext cx="5829300" cy="1960033"/>
          </a:xfrm>
        </p:spPr>
        <p:txBody>
          <a:bodyPr>
            <a:normAutofit/>
          </a:bodyPr>
          <a:lstStyle/>
          <a:p>
            <a:r>
              <a:rPr lang="nl-NL" sz="8800" b="1" dirty="0" smtClean="0"/>
              <a:t>The Vision</a:t>
            </a:r>
            <a:endParaRPr lang="en-US" sz="8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3048000"/>
          </a:xfrm>
        </p:spPr>
        <p:txBody>
          <a:bodyPr>
            <a:normAutofit/>
          </a:bodyPr>
          <a:lstStyle/>
          <a:p>
            <a:r>
              <a:rPr lang="fr-FR" sz="4400" b="1" dirty="0" smtClean="0">
                <a:solidFill>
                  <a:schemeClr val="tx1"/>
                </a:solidFill>
              </a:rPr>
              <a:t>Full </a:t>
            </a:r>
            <a:r>
              <a:rPr lang="fr-FR" sz="4400" b="1" dirty="0">
                <a:solidFill>
                  <a:schemeClr val="tx1"/>
                </a:solidFill>
              </a:rPr>
              <a:t>Gospel Business </a:t>
            </a:r>
            <a:r>
              <a:rPr lang="fr-FR" sz="4400" b="1" dirty="0" err="1">
                <a:solidFill>
                  <a:schemeClr val="tx1"/>
                </a:solidFill>
              </a:rPr>
              <a:t>Men's</a:t>
            </a:r>
            <a:r>
              <a:rPr lang="fr-FR" sz="4400" b="1" dirty="0">
                <a:solidFill>
                  <a:schemeClr val="tx1"/>
                </a:solidFill>
              </a:rPr>
              <a:t> </a:t>
            </a:r>
            <a:r>
              <a:rPr lang="fr-FR" sz="4400" b="1" dirty="0" err="1">
                <a:solidFill>
                  <a:schemeClr val="tx1"/>
                </a:solidFill>
              </a:rPr>
              <a:t>Fellowship</a:t>
            </a:r>
            <a:r>
              <a:rPr lang="fr-FR" sz="4400" b="1" dirty="0">
                <a:solidFill>
                  <a:schemeClr val="tx1"/>
                </a:solidFill>
              </a:rPr>
              <a:t> International</a:t>
            </a:r>
            <a:endParaRPr lang="en-US" sz="4400" b="1" dirty="0">
              <a:solidFill>
                <a:schemeClr val="tx1"/>
              </a:solidFill>
            </a:endParaRPr>
          </a:p>
        </p:txBody>
      </p:sp>
      <p:pic>
        <p:nvPicPr>
          <p:cNvPr id="1028" name="Picture 4" descr="https://fgbmfi.be/logo-d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81000"/>
            <a:ext cx="2771775" cy="283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0" y="8534400"/>
            <a:ext cx="31242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l-NL" sz="2400" b="1" dirty="0" smtClean="0"/>
              <a:t>   fgbmfiVOICE.com</a:t>
            </a:r>
            <a:endParaRPr lang="en-US" sz="2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7753350"/>
            <a:ext cx="1238250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6013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762000"/>
            <a:ext cx="6172200" cy="7696199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The </a:t>
            </a:r>
            <a:r>
              <a:rPr lang="en-US" b="1" dirty="0"/>
              <a:t>Full Gospel Business Men's Fellowship </a:t>
            </a:r>
            <a:r>
              <a:rPr lang="en-US" b="1" dirty="0" smtClean="0"/>
              <a:t>International</a:t>
            </a:r>
            <a:r>
              <a:rPr lang="en-US" dirty="0" smtClean="0"/>
              <a:t> was started in 1951 by our founder Demos </a:t>
            </a:r>
            <a:r>
              <a:rPr lang="en-US" dirty="0" err="1" smtClean="0"/>
              <a:t>Shakarian</a:t>
            </a:r>
            <a:endParaRPr lang="en-US" dirty="0" smtClean="0"/>
          </a:p>
          <a:p>
            <a:r>
              <a:rPr lang="nl-NL" dirty="0" smtClean="0"/>
              <a:t>After a first year of struggle Demos was about to give up, so </a:t>
            </a:r>
            <a:r>
              <a:rPr lang="nl-NL" smtClean="0"/>
              <a:t>he </a:t>
            </a:r>
            <a:r>
              <a:rPr lang="nl-NL" smtClean="0"/>
              <a:t>went </a:t>
            </a:r>
            <a:r>
              <a:rPr lang="nl-NL" dirty="0" smtClean="0"/>
              <a:t>to God in prayer</a:t>
            </a:r>
            <a:r>
              <a:rPr lang="en-US" dirty="0"/>
              <a:t> </a:t>
            </a:r>
            <a:r>
              <a:rPr lang="en-US" dirty="0" smtClean="0"/>
              <a:t>on </a:t>
            </a:r>
            <a:r>
              <a:rPr lang="en-US" dirty="0"/>
              <a:t>December 26, </a:t>
            </a:r>
            <a:r>
              <a:rPr lang="en-US" dirty="0" smtClean="0"/>
              <a:t>1952</a:t>
            </a:r>
            <a:endParaRPr lang="nl-NL" dirty="0" smtClean="0"/>
          </a:p>
          <a:p>
            <a:r>
              <a:rPr lang="nl-NL" dirty="0"/>
              <a:t>H</a:t>
            </a:r>
            <a:r>
              <a:rPr lang="nl-NL" dirty="0" smtClean="0"/>
              <a:t>e was shown a Vision of </a:t>
            </a:r>
            <a:r>
              <a:rPr lang="en-US" dirty="0"/>
              <a:t>lifeless, miserable </a:t>
            </a:r>
            <a:r>
              <a:rPr lang="nl-NL" dirty="0" smtClean="0"/>
              <a:t>people turned to joyfull, loving, God worshipping people.</a:t>
            </a:r>
          </a:p>
          <a:p>
            <a:r>
              <a:rPr lang="nl-NL" dirty="0" smtClean="0"/>
              <a:t>After this divine confirmation the Fellowship has spread first throughout the US, then to the whole world, reaching out and changing people’s lives everywhere!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93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6172200" cy="1081616"/>
          </a:xfrm>
        </p:spPr>
        <p:txBody>
          <a:bodyPr>
            <a:noAutofit/>
          </a:bodyPr>
          <a:lstStyle/>
          <a:p>
            <a:r>
              <a:rPr lang="nl-NL" sz="7200" b="1" dirty="0" smtClean="0"/>
              <a:t>Origins</a:t>
            </a:r>
            <a:endParaRPr lang="en-US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6172200" cy="685799"/>
          </a:xfrm>
        </p:spPr>
        <p:txBody>
          <a:bodyPr>
            <a:normAutofit fontScale="85000" lnSpcReduction="10000"/>
          </a:bodyPr>
          <a:lstStyle/>
          <a:p>
            <a:r>
              <a:rPr lang="nl-NL" dirty="0" smtClean="0"/>
              <a:t>The Shakarian family lived in Armenia</a:t>
            </a:r>
            <a:endParaRPr lang="en-US" dirty="0"/>
          </a:p>
        </p:txBody>
      </p:sp>
      <p:pic>
        <p:nvPicPr>
          <p:cNvPr id="4" name="Picture 2" descr="CoR - Armen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057400"/>
            <a:ext cx="6019800" cy="1677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3886201"/>
            <a:ext cx="6172200" cy="289559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The child prophet </a:t>
            </a:r>
            <a:r>
              <a:rPr lang="en-US" dirty="0" err="1"/>
              <a:t>Efim</a:t>
            </a:r>
            <a:r>
              <a:rPr lang="en-US" dirty="0"/>
              <a:t> of the village had announced a persecution of Christians</a:t>
            </a:r>
          </a:p>
          <a:p>
            <a:r>
              <a:rPr lang="en-US" dirty="0"/>
              <a:t>They had to flee across the seas, to the United States of America, </a:t>
            </a:r>
            <a:r>
              <a:rPr lang="en-US" dirty="0" smtClean="0"/>
              <a:t>to the </a:t>
            </a:r>
            <a:r>
              <a:rPr lang="en-US" dirty="0"/>
              <a:t>west coast</a:t>
            </a:r>
          </a:p>
          <a:p>
            <a:r>
              <a:rPr lang="en-US" dirty="0"/>
              <a:t>In 1905 Demos </a:t>
            </a:r>
            <a:r>
              <a:rPr lang="en-US" dirty="0" err="1"/>
              <a:t>Shakarian</a:t>
            </a:r>
            <a:r>
              <a:rPr lang="en-US" dirty="0"/>
              <a:t> with his wife, six daughters, and son Isaac, aged thirteen, left for America.</a:t>
            </a:r>
            <a:endParaRPr lang="fr-FR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6774158"/>
            <a:ext cx="3254828" cy="20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476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Our founder Demos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4571999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On July 21, 1913 Isaac had his first child, a boy.</a:t>
            </a:r>
          </a:p>
          <a:p>
            <a:r>
              <a:rPr lang="en-US" dirty="0"/>
              <a:t>They give him the same name </a:t>
            </a:r>
            <a:r>
              <a:rPr lang="en-US" dirty="0" smtClean="0"/>
              <a:t>as his grandfather : </a:t>
            </a:r>
            <a:r>
              <a:rPr lang="en-US" dirty="0"/>
              <a:t>Demos.</a:t>
            </a:r>
          </a:p>
          <a:p>
            <a:r>
              <a:rPr lang="en-US" dirty="0"/>
              <a:t>It is this Demos, </a:t>
            </a:r>
            <a:r>
              <a:rPr lang="en-US" dirty="0" smtClean="0"/>
              <a:t>the one born </a:t>
            </a:r>
            <a:r>
              <a:rPr lang="en-US" dirty="0"/>
              <a:t>in America, who is our founder, not the grandfather!</a:t>
            </a:r>
          </a:p>
          <a:p>
            <a:r>
              <a:rPr lang="en-US" dirty="0"/>
              <a:t>Demos realizes that the men he worked with every day never talked about God, although there were plenty of churches in Los Angeles.</a:t>
            </a:r>
          </a:p>
          <a:p>
            <a:r>
              <a:rPr lang="en-US" dirty="0"/>
              <a:t>For several years he organized meetings with invited evangelists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3792" y="6705600"/>
            <a:ext cx="1666875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5186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081616"/>
          </a:xfrm>
        </p:spPr>
        <p:txBody>
          <a:bodyPr/>
          <a:lstStyle/>
          <a:p>
            <a:r>
              <a:rPr lang="nl-NL" dirty="0" smtClean="0"/>
              <a:t>START IN 1951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1"/>
            <a:ext cx="6172200" cy="54102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In 1951 Demos began the </a:t>
            </a:r>
            <a:r>
              <a:rPr lang="en-US" b="1" dirty="0"/>
              <a:t>Full Gospel </a:t>
            </a:r>
            <a:r>
              <a:rPr lang="en-US" b="1" dirty="0" smtClean="0"/>
              <a:t>Business Men's Fellowship International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b="1" dirty="0"/>
              <a:t>Full Gospel</a:t>
            </a:r>
            <a:r>
              <a:rPr lang="en-US" dirty="0"/>
              <a:t>. No taboo subjects at meetings. Healing. LANGUAGES. Deliverance. Men would talk about their experiences with God as they happened, not theories.</a:t>
            </a:r>
          </a:p>
          <a:p>
            <a:r>
              <a:rPr lang="en-US" b="1" dirty="0" smtClean="0"/>
              <a:t>Business Men</a:t>
            </a:r>
            <a:r>
              <a:rPr lang="en-US" dirty="0"/>
              <a:t>. Lay people. Common men.</a:t>
            </a:r>
          </a:p>
          <a:p>
            <a:r>
              <a:rPr lang="en-US" b="1" dirty="0"/>
              <a:t>Fellowship</a:t>
            </a:r>
            <a:r>
              <a:rPr lang="en-US" dirty="0" smtClean="0"/>
              <a:t>. </a:t>
            </a:r>
            <a:r>
              <a:rPr lang="en-US" dirty="0"/>
              <a:t>A group of people who will be happy to meet again. Nothing about committees, agendas and regulations.</a:t>
            </a:r>
          </a:p>
          <a:p>
            <a:r>
              <a:rPr lang="en-US" b="1" dirty="0"/>
              <a:t>International</a:t>
            </a:r>
            <a:r>
              <a:rPr lang="en-US" dirty="0"/>
              <a:t>. The whole world. All flesh.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6553200"/>
            <a:ext cx="2886075" cy="2289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2417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234016"/>
          </a:xfrm>
        </p:spPr>
        <p:txBody>
          <a:bodyPr/>
          <a:lstStyle/>
          <a:p>
            <a:r>
              <a:rPr lang="nl-NL" dirty="0"/>
              <a:t>FAILURE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6172200" cy="603461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Only 21 people came to the first meeting in CAFETERIA CLIFTON LOS ANGELES</a:t>
            </a:r>
          </a:p>
          <a:p>
            <a:r>
              <a:rPr lang="en-US" dirty="0"/>
              <a:t>A whole year Demos tries to grow the community</a:t>
            </a:r>
          </a:p>
          <a:p>
            <a:r>
              <a:rPr lang="en-US" dirty="0"/>
              <a:t>He does everything and travels everywhere</a:t>
            </a:r>
          </a:p>
          <a:p>
            <a:r>
              <a:rPr lang="en-US" dirty="0"/>
              <a:t>On December 26, 1952 he was about to </a:t>
            </a:r>
            <a:r>
              <a:rPr lang="en-US" dirty="0" smtClean="0"/>
              <a:t>give up and </a:t>
            </a:r>
            <a:r>
              <a:rPr lang="en-US" dirty="0"/>
              <a:t>went to prayer</a:t>
            </a:r>
          </a:p>
          <a:p>
            <a:r>
              <a:rPr lang="en-US" dirty="0"/>
              <a:t>Then God showed him a vision in 2 parts</a:t>
            </a:r>
            <a:endParaRPr lang="nl-NL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121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157816"/>
          </a:xfrm>
        </p:spPr>
        <p:txBody>
          <a:bodyPr/>
          <a:lstStyle/>
          <a:p>
            <a:r>
              <a:rPr lang="nl-NL" dirty="0" smtClean="0"/>
              <a:t>Vision of lost 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6172200" cy="51816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Demos felt like he was leaving his body. He went up until he could see the whole country from coast to coast.</a:t>
            </a:r>
          </a:p>
          <a:p>
            <a:r>
              <a:rPr lang="en-US" dirty="0"/>
              <a:t>But he could also see the millions of inhabitants. And then he could make out the details of their faces.</a:t>
            </a:r>
          </a:p>
          <a:p>
            <a:r>
              <a:rPr lang="en-US" dirty="0"/>
              <a:t>And Demos was terrified. The faces were frozen, lifeless, miserable. Physically they were very close to each other. But there was no real contact between them. They were dead...</a:t>
            </a:r>
          </a:p>
          <a:p>
            <a:r>
              <a:rPr lang="en-US" dirty="0"/>
              <a:t>Then Demos saw South America, the African continent, Europe, Asia.</a:t>
            </a:r>
          </a:p>
          <a:p>
            <a:r>
              <a:rPr lang="en-US" dirty="0"/>
              <a:t>More frozen, pitiful faces, each of them imprisoned in their own death.</a:t>
            </a:r>
          </a:p>
          <a:p>
            <a:r>
              <a:rPr lang="en-US" dirty="0"/>
              <a:t>In his vision Demos cried out “Lord, help them!”. And he felt like he was interceding out loud while crying.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6400800"/>
            <a:ext cx="2373405" cy="240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6841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157816"/>
          </a:xfrm>
        </p:spPr>
        <p:txBody>
          <a:bodyPr/>
          <a:lstStyle/>
          <a:p>
            <a:r>
              <a:rPr lang="nl-NL" dirty="0" smtClean="0"/>
              <a:t>Vision of saved 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1"/>
            <a:ext cx="6172200" cy="4571999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Then he </a:t>
            </a:r>
            <a:r>
              <a:rPr lang="en-US" dirty="0" smtClean="0"/>
              <a:t>heard: </a:t>
            </a:r>
            <a:r>
              <a:rPr lang="en-US" dirty="0"/>
              <a:t>“My son, what you are going to see now will not take long to happen.”</a:t>
            </a:r>
          </a:p>
          <a:p>
            <a:r>
              <a:rPr lang="en-US" dirty="0"/>
              <a:t>For the second time the earth rotated below Demos. Again he saw millions and millions of men.</a:t>
            </a:r>
          </a:p>
          <a:p>
            <a:r>
              <a:rPr lang="en-US" dirty="0"/>
              <a:t>But now everyone raised their heads, their eyes shone with joy, their hands stretched towards the sky.</a:t>
            </a:r>
          </a:p>
          <a:p>
            <a:r>
              <a:rPr lang="en-US" dirty="0"/>
              <a:t>They were bound together in a community of love and worship. Everywhere death was changed into life.</a:t>
            </a:r>
          </a:p>
          <a:p>
            <a:r>
              <a:rPr lang="en-US" dirty="0"/>
              <a:t>The vision was over. It was half past three in the morning.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5638800"/>
            <a:ext cx="3086100" cy="3078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6591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Current state of affairs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Now the </a:t>
            </a:r>
            <a:r>
              <a:rPr lang="en-US" dirty="0" smtClean="0"/>
              <a:t>Fellowship is </a:t>
            </a:r>
            <a:r>
              <a:rPr lang="en-US" dirty="0"/>
              <a:t>present in many countries</a:t>
            </a:r>
          </a:p>
          <a:p>
            <a:r>
              <a:rPr lang="en-US" dirty="0"/>
              <a:t>We are not </a:t>
            </a:r>
            <a:r>
              <a:rPr lang="en-US" dirty="0" smtClean="0"/>
              <a:t>a church </a:t>
            </a:r>
            <a:r>
              <a:rPr lang="en-US" dirty="0"/>
              <a:t>– but </a:t>
            </a:r>
            <a:r>
              <a:rPr lang="en-US" dirty="0" smtClean="0"/>
              <a:t>we are lay people </a:t>
            </a:r>
            <a:r>
              <a:rPr lang="en-US" dirty="0"/>
              <a:t>– </a:t>
            </a:r>
            <a:r>
              <a:rPr lang="en-US" dirty="0" smtClean="0"/>
              <a:t>no stained glass church windows</a:t>
            </a:r>
            <a:endParaRPr lang="en-US" dirty="0"/>
          </a:p>
          <a:p>
            <a:r>
              <a:rPr lang="en-US" dirty="0"/>
              <a:t>We meet in neutral places, such as hotels, restaurants and </a:t>
            </a:r>
            <a:r>
              <a:rPr lang="en-US" dirty="0" smtClean="0"/>
              <a:t>cafes</a:t>
            </a:r>
          </a:p>
          <a:p>
            <a:r>
              <a:rPr lang="nl-NL" dirty="0" smtClean="0"/>
              <a:t>And in these modern times also online like in zoom meetings</a:t>
            </a:r>
            <a:endParaRPr lang="en-US" dirty="0"/>
          </a:p>
          <a:p>
            <a:r>
              <a:rPr lang="en-US" dirty="0"/>
              <a:t>We organize ourselves into chapters</a:t>
            </a:r>
            <a:r>
              <a:rPr lang="en-US" dirty="0" smtClean="0"/>
              <a:t>, which are </a:t>
            </a:r>
            <a:r>
              <a:rPr lang="en-US" dirty="0"/>
              <a:t>groups of men, women or mixed people, or young people.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8534400"/>
            <a:ext cx="31242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l-NL" sz="2400" b="1" dirty="0" smtClean="0"/>
              <a:t>   fgbmfiVOICE.com</a:t>
            </a:r>
            <a:endParaRPr lang="en-US" sz="2400" b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7753350"/>
            <a:ext cx="1238250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25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736</TotalTime>
  <Words>693</Words>
  <Application>Microsoft Office PowerPoint</Application>
  <PresentationFormat>On-screen Show (4:3)</PresentationFormat>
  <Paragraphs>50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The Vision</vt:lpstr>
      <vt:lpstr>PowerPoint Presentation</vt:lpstr>
      <vt:lpstr>Origins</vt:lpstr>
      <vt:lpstr>Our founder Demos</vt:lpstr>
      <vt:lpstr>START IN 1951</vt:lpstr>
      <vt:lpstr>FAILURE</vt:lpstr>
      <vt:lpstr>Vision of lost people</vt:lpstr>
      <vt:lpstr>Vision of saved people</vt:lpstr>
      <vt:lpstr>Current state of affairs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Vision</dc:title>
  <dc:creator>Bart De Wolf</dc:creator>
  <cp:lastModifiedBy>Bart De Wolf</cp:lastModifiedBy>
  <cp:revision>68</cp:revision>
  <dcterms:created xsi:type="dcterms:W3CDTF">2006-08-16T00:00:00Z</dcterms:created>
  <dcterms:modified xsi:type="dcterms:W3CDTF">2023-10-15T10:07:29Z</dcterms:modified>
</cp:coreProperties>
</file>